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7" r:id="rId5"/>
    <p:sldId id="269" r:id="rId6"/>
    <p:sldId id="338" r:id="rId7"/>
    <p:sldId id="262" r:id="rId8"/>
    <p:sldId id="263" r:id="rId9"/>
    <p:sldId id="339" r:id="rId10"/>
    <p:sldId id="340" r:id="rId11"/>
    <p:sldId id="341" r:id="rId12"/>
    <p:sldId id="264" r:id="rId13"/>
    <p:sldId id="343" r:id="rId14"/>
    <p:sldId id="266" r:id="rId15"/>
    <p:sldId id="268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90" r:id="rId32"/>
    <p:sldId id="342" r:id="rId33"/>
    <p:sldId id="292" r:id="rId34"/>
    <p:sldId id="295" r:id="rId35"/>
    <p:sldId id="296" r:id="rId36"/>
    <p:sldId id="297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4" r:id="rId50"/>
    <p:sldId id="315" r:id="rId51"/>
    <p:sldId id="319" r:id="rId52"/>
    <p:sldId id="320" r:id="rId53"/>
    <p:sldId id="322" r:id="rId54"/>
    <p:sldId id="324" r:id="rId55"/>
    <p:sldId id="325" r:id="rId56"/>
    <p:sldId id="327" r:id="rId57"/>
    <p:sldId id="328" r:id="rId58"/>
    <p:sldId id="329" r:id="rId59"/>
    <p:sldId id="346" r:id="rId60"/>
    <p:sldId id="332" r:id="rId61"/>
    <p:sldId id="333" r:id="rId62"/>
    <p:sldId id="345" r:id="rId63"/>
    <p:sldId id="336" r:id="rId64"/>
    <p:sldId id="344" r:id="rId6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F5D03-7B42-40BD-AEB5-5DDCBC7503EF}" v="51" dt="2023-09-20T06:44:51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eme Thomas" userId="ff68c1ed-fd2a-4957-a8fe-7ff138b5cfa1" providerId="ADAL" clId="{A7CF5D03-7B42-40BD-AEB5-5DDCBC7503EF}"/>
    <pc:docChg chg="undo custSel addSld delSld modSld sldOrd modMainMaster modShowInfo">
      <pc:chgData name="Graeme Thomas" userId="ff68c1ed-fd2a-4957-a8fe-7ff138b5cfa1" providerId="ADAL" clId="{A7CF5D03-7B42-40BD-AEB5-5DDCBC7503EF}" dt="2023-09-20T06:46:12.916" v="258"/>
      <pc:docMkLst>
        <pc:docMk/>
      </pc:docMkLst>
      <pc:sldChg chg="modSp mod modTransition setBg">
        <pc:chgData name="Graeme Thomas" userId="ff68c1ed-fd2a-4957-a8fe-7ff138b5cfa1" providerId="ADAL" clId="{A7CF5D03-7B42-40BD-AEB5-5DDCBC7503EF}" dt="2023-09-20T00:21:48.811" v="97" actId="255"/>
        <pc:sldMkLst>
          <pc:docMk/>
          <pc:sldMk cId="2299481175" sldId="256"/>
        </pc:sldMkLst>
        <pc:spChg chg="mod">
          <ac:chgData name="Graeme Thomas" userId="ff68c1ed-fd2a-4957-a8fe-7ff138b5cfa1" providerId="ADAL" clId="{A7CF5D03-7B42-40BD-AEB5-5DDCBC7503EF}" dt="2023-09-20T00:21:48.811" v="97" actId="255"/>
          <ac:spMkLst>
            <pc:docMk/>
            <pc:sldMk cId="2299481175" sldId="256"/>
            <ac:spMk id="3" creationId="{EF37A0D5-F8BE-89C0-98D2-F3E7BF4BE5DA}"/>
          </ac:spMkLst>
        </pc:spChg>
        <pc:picChg chg="mod">
          <ac:chgData name="Graeme Thomas" userId="ff68c1ed-fd2a-4957-a8fe-7ff138b5cfa1" providerId="ADAL" clId="{A7CF5D03-7B42-40BD-AEB5-5DDCBC7503EF}" dt="2023-09-20T00:20:50.440" v="95" actId="14826"/>
          <ac:picMkLst>
            <pc:docMk/>
            <pc:sldMk cId="2299481175" sldId="256"/>
            <ac:picMk id="7" creationId="{275A3767-F337-E28A-365C-D49D111E7EAE}"/>
          </ac:picMkLst>
        </pc:picChg>
      </pc:sldChg>
      <pc:sldChg chg="addSp delSp modSp mod modTransition delAnim modAnim">
        <pc:chgData name="Graeme Thomas" userId="ff68c1ed-fd2a-4957-a8fe-7ff138b5cfa1" providerId="ADAL" clId="{A7CF5D03-7B42-40BD-AEB5-5DDCBC7503EF}" dt="2023-09-19T06:14:28.838" v="69"/>
        <pc:sldMkLst>
          <pc:docMk/>
          <pc:sldMk cId="2047997271" sldId="257"/>
        </pc:sldMkLst>
        <pc:picChg chg="mod">
          <ac:chgData name="Graeme Thomas" userId="ff68c1ed-fd2a-4957-a8fe-7ff138b5cfa1" providerId="ADAL" clId="{A7CF5D03-7B42-40BD-AEB5-5DDCBC7503EF}" dt="2023-09-19T05:10:50.241" v="0" actId="1076"/>
          <ac:picMkLst>
            <pc:docMk/>
            <pc:sldMk cId="2047997271" sldId="257"/>
            <ac:picMk id="3" creationId="{A7FFD090-6BE6-CC76-E3AE-136CF7CA1FBA}"/>
          </ac:picMkLst>
        </pc:picChg>
        <pc:picChg chg="add del mod">
          <ac:chgData name="Graeme Thomas" userId="ff68c1ed-fd2a-4957-a8fe-7ff138b5cfa1" providerId="ADAL" clId="{A7CF5D03-7B42-40BD-AEB5-5DDCBC7503EF}" dt="2023-09-19T05:50:32.068" v="4" actId="21"/>
          <ac:picMkLst>
            <pc:docMk/>
            <pc:sldMk cId="2047997271" sldId="257"/>
            <ac:picMk id="4" creationId="{D1E5E48A-29C8-48BD-0498-A85BDBCA02B4}"/>
          </ac:picMkLst>
        </pc:picChg>
        <pc:picChg chg="add del mod">
          <ac:chgData name="Graeme Thomas" userId="ff68c1ed-fd2a-4957-a8fe-7ff138b5cfa1" providerId="ADAL" clId="{A7CF5D03-7B42-40BD-AEB5-5DDCBC7503EF}" dt="2023-09-19T06:12:44.614" v="67" actId="478"/>
          <ac:picMkLst>
            <pc:docMk/>
            <pc:sldMk cId="2047997271" sldId="257"/>
            <ac:picMk id="5" creationId="{0BB77B4C-DAEF-B352-F5EF-7E1C58C164DC}"/>
          </ac:picMkLst>
        </pc:picChg>
        <pc:picChg chg="add mod">
          <ac:chgData name="Graeme Thomas" userId="ff68c1ed-fd2a-4957-a8fe-7ff138b5cfa1" providerId="ADAL" clId="{A7CF5D03-7B42-40BD-AEB5-5DDCBC7503EF}" dt="2023-09-19T06:14:21.191" v="68"/>
          <ac:picMkLst>
            <pc:docMk/>
            <pc:sldMk cId="2047997271" sldId="257"/>
            <ac:picMk id="6" creationId="{160ADE20-9603-6EA3-D1CA-CBC905173A62}"/>
          </ac:picMkLst>
        </pc:picChg>
      </pc:sldChg>
      <pc:sldChg chg="del ord modTransition">
        <pc:chgData name="Graeme Thomas" userId="ff68c1ed-fd2a-4957-a8fe-7ff138b5cfa1" providerId="ADAL" clId="{A7CF5D03-7B42-40BD-AEB5-5DDCBC7503EF}" dt="2023-09-20T00:23:37.433" v="98" actId="2696"/>
        <pc:sldMkLst>
          <pc:docMk/>
          <pc:sldMk cId="1467059791" sldId="258"/>
        </pc:sldMkLst>
      </pc:sldChg>
      <pc:sldChg chg="del ord modTransition">
        <pc:chgData name="Graeme Thomas" userId="ff68c1ed-fd2a-4957-a8fe-7ff138b5cfa1" providerId="ADAL" clId="{A7CF5D03-7B42-40BD-AEB5-5DDCBC7503EF}" dt="2023-09-20T00:26:36.117" v="101" actId="2696"/>
        <pc:sldMkLst>
          <pc:docMk/>
          <pc:sldMk cId="2340398546" sldId="259"/>
        </pc:sldMkLst>
      </pc:sldChg>
      <pc:sldChg chg="del ord modTransition">
        <pc:chgData name="Graeme Thomas" userId="ff68c1ed-fd2a-4957-a8fe-7ff138b5cfa1" providerId="ADAL" clId="{A7CF5D03-7B42-40BD-AEB5-5DDCBC7503EF}" dt="2023-09-20T06:41:47.287" v="237" actId="2696"/>
        <pc:sldMkLst>
          <pc:docMk/>
          <pc:sldMk cId="2979971987" sldId="260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140530170" sldId="26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4256722137" sldId="262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335510020" sldId="26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32061518" sldId="264"/>
        </pc:sldMkLst>
      </pc:sldChg>
      <pc:sldChg chg="del modTransition">
        <pc:chgData name="Graeme Thomas" userId="ff68c1ed-fd2a-4957-a8fe-7ff138b5cfa1" providerId="ADAL" clId="{A7CF5D03-7B42-40BD-AEB5-5DDCBC7503EF}" dt="2023-09-20T00:23:45.686" v="99" actId="2696"/>
        <pc:sldMkLst>
          <pc:docMk/>
          <pc:sldMk cId="1375190334" sldId="265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402237984" sldId="266"/>
        </pc:sldMkLst>
      </pc:sldChg>
      <pc:sldChg chg="ord modTransition">
        <pc:chgData name="Graeme Thomas" userId="ff68c1ed-fd2a-4957-a8fe-7ff138b5cfa1" providerId="ADAL" clId="{A7CF5D03-7B42-40BD-AEB5-5DDCBC7503EF}" dt="2023-09-19T21:06:59.475" v="89"/>
        <pc:sldMkLst>
          <pc:docMk/>
          <pc:sldMk cId="706021850" sldId="267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926995815" sldId="268"/>
        </pc:sldMkLst>
      </pc:sldChg>
      <pc:sldChg chg="ord modTransition">
        <pc:chgData name="Graeme Thomas" userId="ff68c1ed-fd2a-4957-a8fe-7ff138b5cfa1" providerId="ADAL" clId="{A7CF5D03-7B42-40BD-AEB5-5DDCBC7503EF}" dt="2023-09-19T21:07:09.596" v="91"/>
        <pc:sldMkLst>
          <pc:docMk/>
          <pc:sldMk cId="1400284204" sldId="269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477956628" sldId="270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815533533" sldId="27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285469728" sldId="272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513167320" sldId="27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97279662" sldId="274"/>
        </pc:sldMkLst>
      </pc:sldChg>
      <pc:sldChg chg="modSp del mod modTransition">
        <pc:chgData name="Graeme Thomas" userId="ff68c1ed-fd2a-4957-a8fe-7ff138b5cfa1" providerId="ADAL" clId="{A7CF5D03-7B42-40BD-AEB5-5DDCBC7503EF}" dt="2023-09-20T00:27:05.669" v="102" actId="2696"/>
        <pc:sldMkLst>
          <pc:docMk/>
          <pc:sldMk cId="313910784" sldId="275"/>
        </pc:sldMkLst>
        <pc:picChg chg="mod">
          <ac:chgData name="Graeme Thomas" userId="ff68c1ed-fd2a-4957-a8fe-7ff138b5cfa1" providerId="ADAL" clId="{A7CF5D03-7B42-40BD-AEB5-5DDCBC7503EF}" dt="2023-09-19T06:08:18.680" v="45" actId="1076"/>
          <ac:picMkLst>
            <pc:docMk/>
            <pc:sldMk cId="313910784" sldId="275"/>
            <ac:picMk id="3" creationId="{BA158EB8-CD3A-87A4-5381-BD9B8ADA9AC8}"/>
          </ac:picMkLst>
        </pc:picChg>
      </pc:sldChg>
      <pc:sldChg chg="modSp mod modTransition">
        <pc:chgData name="Graeme Thomas" userId="ff68c1ed-fd2a-4957-a8fe-7ff138b5cfa1" providerId="ADAL" clId="{A7CF5D03-7B42-40BD-AEB5-5DDCBC7503EF}" dt="2023-09-19T06:08:33.648" v="47" actId="1076"/>
        <pc:sldMkLst>
          <pc:docMk/>
          <pc:sldMk cId="3989810373" sldId="276"/>
        </pc:sldMkLst>
        <pc:picChg chg="mod">
          <ac:chgData name="Graeme Thomas" userId="ff68c1ed-fd2a-4957-a8fe-7ff138b5cfa1" providerId="ADAL" clId="{A7CF5D03-7B42-40BD-AEB5-5DDCBC7503EF}" dt="2023-09-19T06:08:33.648" v="47" actId="1076"/>
          <ac:picMkLst>
            <pc:docMk/>
            <pc:sldMk cId="3989810373" sldId="276"/>
            <ac:picMk id="3" creationId="{F1A66ECC-5211-B776-CDCE-6F965731ACE6}"/>
          </ac:picMkLst>
        </pc:picChg>
      </pc:sldChg>
      <pc:sldChg chg="modSp mod modTransition">
        <pc:chgData name="Graeme Thomas" userId="ff68c1ed-fd2a-4957-a8fe-7ff138b5cfa1" providerId="ADAL" clId="{A7CF5D03-7B42-40BD-AEB5-5DDCBC7503EF}" dt="2023-09-19T06:08:46.434" v="50" actId="1076"/>
        <pc:sldMkLst>
          <pc:docMk/>
          <pc:sldMk cId="454378973" sldId="277"/>
        </pc:sldMkLst>
        <pc:picChg chg="mod">
          <ac:chgData name="Graeme Thomas" userId="ff68c1ed-fd2a-4957-a8fe-7ff138b5cfa1" providerId="ADAL" clId="{A7CF5D03-7B42-40BD-AEB5-5DDCBC7503EF}" dt="2023-09-19T06:08:46.434" v="50" actId="1076"/>
          <ac:picMkLst>
            <pc:docMk/>
            <pc:sldMk cId="454378973" sldId="277"/>
            <ac:picMk id="3" creationId="{E9087857-D6DA-33B3-8EE6-3121294937AF}"/>
          </ac:picMkLst>
        </pc:picChg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526693952" sldId="278"/>
        </pc:sldMkLst>
      </pc:sldChg>
      <pc:sldChg chg="modSp mod modTransition">
        <pc:chgData name="Graeme Thomas" userId="ff68c1ed-fd2a-4957-a8fe-7ff138b5cfa1" providerId="ADAL" clId="{A7CF5D03-7B42-40BD-AEB5-5DDCBC7503EF}" dt="2023-09-19T06:09:19.290" v="56" actId="1076"/>
        <pc:sldMkLst>
          <pc:docMk/>
          <pc:sldMk cId="1128204562" sldId="279"/>
        </pc:sldMkLst>
        <pc:picChg chg="mod">
          <ac:chgData name="Graeme Thomas" userId="ff68c1ed-fd2a-4957-a8fe-7ff138b5cfa1" providerId="ADAL" clId="{A7CF5D03-7B42-40BD-AEB5-5DDCBC7503EF}" dt="2023-09-19T06:09:19.290" v="56" actId="1076"/>
          <ac:picMkLst>
            <pc:docMk/>
            <pc:sldMk cId="1128204562" sldId="279"/>
            <ac:picMk id="3" creationId="{E246AF28-E348-86F9-A0CF-FE2455F947F0}"/>
          </ac:picMkLst>
        </pc:picChg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693560657" sldId="280"/>
        </pc:sldMkLst>
      </pc:sldChg>
      <pc:sldChg chg="modSp modTransition">
        <pc:chgData name="Graeme Thomas" userId="ff68c1ed-fd2a-4957-a8fe-7ff138b5cfa1" providerId="ADAL" clId="{A7CF5D03-7B42-40BD-AEB5-5DDCBC7503EF}" dt="2023-09-20T04:37:31.960" v="228" actId="14826"/>
        <pc:sldMkLst>
          <pc:docMk/>
          <pc:sldMk cId="3315070996" sldId="281"/>
        </pc:sldMkLst>
        <pc:picChg chg="mod">
          <ac:chgData name="Graeme Thomas" userId="ff68c1ed-fd2a-4957-a8fe-7ff138b5cfa1" providerId="ADAL" clId="{A7CF5D03-7B42-40BD-AEB5-5DDCBC7503EF}" dt="2023-09-20T04:37:31.960" v="228" actId="14826"/>
          <ac:picMkLst>
            <pc:docMk/>
            <pc:sldMk cId="3315070996" sldId="281"/>
            <ac:picMk id="3" creationId="{9DC76545-95C5-DE2A-A30B-98137D3B0B73}"/>
          </ac:picMkLst>
        </pc:picChg>
      </pc:sldChg>
      <pc:sldChg chg="del modTransition">
        <pc:chgData name="Graeme Thomas" userId="ff68c1ed-fd2a-4957-a8fe-7ff138b5cfa1" providerId="ADAL" clId="{A7CF5D03-7B42-40BD-AEB5-5DDCBC7503EF}" dt="2023-09-20T01:00:07.565" v="127" actId="2696"/>
        <pc:sldMkLst>
          <pc:docMk/>
          <pc:sldMk cId="1711443545" sldId="282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008178471" sldId="28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4242425388" sldId="284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4195532230" sldId="285"/>
        </pc:sldMkLst>
      </pc:sldChg>
      <pc:sldChg chg="modSp mod modTransition">
        <pc:chgData name="Graeme Thomas" userId="ff68c1ed-fd2a-4957-a8fe-7ff138b5cfa1" providerId="ADAL" clId="{A7CF5D03-7B42-40BD-AEB5-5DDCBC7503EF}" dt="2023-09-20T04:32:17.492" v="195" actId="1076"/>
        <pc:sldMkLst>
          <pc:docMk/>
          <pc:sldMk cId="614847198" sldId="286"/>
        </pc:sldMkLst>
        <pc:picChg chg="mod">
          <ac:chgData name="Graeme Thomas" userId="ff68c1ed-fd2a-4957-a8fe-7ff138b5cfa1" providerId="ADAL" clId="{A7CF5D03-7B42-40BD-AEB5-5DDCBC7503EF}" dt="2023-09-20T04:32:17.492" v="195" actId="1076"/>
          <ac:picMkLst>
            <pc:docMk/>
            <pc:sldMk cId="614847198" sldId="286"/>
            <ac:picMk id="3" creationId="{3BA12061-E885-E54C-9940-F16420D72959}"/>
          </ac:picMkLst>
        </pc:picChg>
      </pc:sldChg>
      <pc:sldChg chg="modSp del mod modTransition">
        <pc:chgData name="Graeme Thomas" userId="ff68c1ed-fd2a-4957-a8fe-7ff138b5cfa1" providerId="ADAL" clId="{A7CF5D03-7B42-40BD-AEB5-5DDCBC7503EF}" dt="2023-09-20T00:29:01.316" v="103" actId="2696"/>
        <pc:sldMkLst>
          <pc:docMk/>
          <pc:sldMk cId="3343916118" sldId="287"/>
        </pc:sldMkLst>
        <pc:picChg chg="mod">
          <ac:chgData name="Graeme Thomas" userId="ff68c1ed-fd2a-4957-a8fe-7ff138b5cfa1" providerId="ADAL" clId="{A7CF5D03-7B42-40BD-AEB5-5DDCBC7503EF}" dt="2023-09-19T06:20:30.673" v="77" actId="1076"/>
          <ac:picMkLst>
            <pc:docMk/>
            <pc:sldMk cId="3343916118" sldId="287"/>
            <ac:picMk id="3" creationId="{A6090C3F-4249-32A5-52E2-96838319B7E2}"/>
          </ac:picMkLst>
        </pc:picChg>
      </pc:sldChg>
      <pc:sldChg chg="modSp del mod modTransition">
        <pc:chgData name="Graeme Thomas" userId="ff68c1ed-fd2a-4957-a8fe-7ff138b5cfa1" providerId="ADAL" clId="{A7CF5D03-7B42-40BD-AEB5-5DDCBC7503EF}" dt="2023-09-20T00:35:59.316" v="114" actId="2696"/>
        <pc:sldMkLst>
          <pc:docMk/>
          <pc:sldMk cId="563239735" sldId="288"/>
        </pc:sldMkLst>
        <pc:picChg chg="mod">
          <ac:chgData name="Graeme Thomas" userId="ff68c1ed-fd2a-4957-a8fe-7ff138b5cfa1" providerId="ADAL" clId="{A7CF5D03-7B42-40BD-AEB5-5DDCBC7503EF}" dt="2023-09-19T06:20:42.526" v="80" actId="1076"/>
          <ac:picMkLst>
            <pc:docMk/>
            <pc:sldMk cId="563239735" sldId="288"/>
            <ac:picMk id="3" creationId="{09A101CF-155F-9AC5-7396-C7B110977331}"/>
          </ac:picMkLst>
        </pc:picChg>
      </pc:sldChg>
      <pc:sldChg chg="modSp del mod modTransition">
        <pc:chgData name="Graeme Thomas" userId="ff68c1ed-fd2a-4957-a8fe-7ff138b5cfa1" providerId="ADAL" clId="{A7CF5D03-7B42-40BD-AEB5-5DDCBC7503EF}" dt="2023-09-19T21:06:16.843" v="87" actId="2696"/>
        <pc:sldMkLst>
          <pc:docMk/>
          <pc:sldMk cId="3997625512" sldId="289"/>
        </pc:sldMkLst>
        <pc:picChg chg="mod">
          <ac:chgData name="Graeme Thomas" userId="ff68c1ed-fd2a-4957-a8fe-7ff138b5cfa1" providerId="ADAL" clId="{A7CF5D03-7B42-40BD-AEB5-5DDCBC7503EF}" dt="2023-09-19T06:20:56.227" v="84" actId="14100"/>
          <ac:picMkLst>
            <pc:docMk/>
            <pc:sldMk cId="3997625512" sldId="289"/>
            <ac:picMk id="3" creationId="{C1196D6A-BD0C-56AE-68D8-890DBD6B8C1E}"/>
          </ac:picMkLst>
        </pc:picChg>
      </pc:sldChg>
      <pc:sldChg chg="addSp delSp modSp mod modTransition setBg">
        <pc:chgData name="Graeme Thomas" userId="ff68c1ed-fd2a-4957-a8fe-7ff138b5cfa1" providerId="ADAL" clId="{A7CF5D03-7B42-40BD-AEB5-5DDCBC7503EF}" dt="2023-09-20T04:34:54.741" v="227" actId="26606"/>
        <pc:sldMkLst>
          <pc:docMk/>
          <pc:sldMk cId="561459259" sldId="290"/>
        </pc:sldMkLst>
        <pc:spChg chg="add del">
          <ac:chgData name="Graeme Thomas" userId="ff68c1ed-fd2a-4957-a8fe-7ff138b5cfa1" providerId="ADAL" clId="{A7CF5D03-7B42-40BD-AEB5-5DDCBC7503EF}" dt="2023-09-20T04:33:25.544" v="214" actId="26606"/>
          <ac:spMkLst>
            <pc:docMk/>
            <pc:sldMk cId="561459259" sldId="290"/>
            <ac:spMk id="5" creationId="{42A4FC2C-047E-45A5-965D-8E1E3BF09BC6}"/>
          </ac:spMkLst>
        </pc:spChg>
        <pc:spChg chg="add del">
          <ac:chgData name="Graeme Thomas" userId="ff68c1ed-fd2a-4957-a8fe-7ff138b5cfa1" providerId="ADAL" clId="{A7CF5D03-7B42-40BD-AEB5-5DDCBC7503EF}" dt="2023-09-20T04:34:54.741" v="227" actId="26606"/>
          <ac:spMkLst>
            <pc:docMk/>
            <pc:sldMk cId="561459259" sldId="290"/>
            <ac:spMk id="6" creationId="{42A4FC2C-047E-45A5-965D-8E1E3BF09BC6}"/>
          </ac:spMkLst>
        </pc:spChg>
        <pc:spChg chg="add del">
          <ac:chgData name="Graeme Thomas" userId="ff68c1ed-fd2a-4957-a8fe-7ff138b5cfa1" providerId="ADAL" clId="{A7CF5D03-7B42-40BD-AEB5-5DDCBC7503EF}" dt="2023-09-20T04:30:13.241" v="193" actId="26606"/>
          <ac:spMkLst>
            <pc:docMk/>
            <pc:sldMk cId="561459259" sldId="290"/>
            <ac:spMk id="8" creationId="{42A4FC2C-047E-45A5-965D-8E1E3BF09BC6}"/>
          </ac:spMkLst>
        </pc:spChg>
        <pc:spChg chg="add">
          <ac:chgData name="Graeme Thomas" userId="ff68c1ed-fd2a-4957-a8fe-7ff138b5cfa1" providerId="ADAL" clId="{A7CF5D03-7B42-40BD-AEB5-5DDCBC7503EF}" dt="2023-09-20T04:34:54.741" v="227" actId="26606"/>
          <ac:spMkLst>
            <pc:docMk/>
            <pc:sldMk cId="561459259" sldId="290"/>
            <ac:spMk id="11" creationId="{C83A5C14-ED91-4CD1-809E-D29FF97C9AF5}"/>
          </ac:spMkLst>
        </pc:spChg>
        <pc:spChg chg="add">
          <ac:chgData name="Graeme Thomas" userId="ff68c1ed-fd2a-4957-a8fe-7ff138b5cfa1" providerId="ADAL" clId="{A7CF5D03-7B42-40BD-AEB5-5DDCBC7503EF}" dt="2023-09-20T04:34:54.741" v="227" actId="26606"/>
          <ac:spMkLst>
            <pc:docMk/>
            <pc:sldMk cId="561459259" sldId="290"/>
            <ac:spMk id="13" creationId="{56065185-5C34-4F86-AA96-AA4D065B0EF4}"/>
          </ac:spMkLst>
        </pc:spChg>
        <pc:picChg chg="mod">
          <ac:chgData name="Graeme Thomas" userId="ff68c1ed-fd2a-4957-a8fe-7ff138b5cfa1" providerId="ADAL" clId="{A7CF5D03-7B42-40BD-AEB5-5DDCBC7503EF}" dt="2023-09-20T04:34:54.741" v="227" actId="26606"/>
          <ac:picMkLst>
            <pc:docMk/>
            <pc:sldMk cId="561459259" sldId="290"/>
            <ac:picMk id="3" creationId="{E7EB34A1-FFC1-2D60-DC8E-49BF91827ACA}"/>
          </ac:picMkLst>
        </pc:picChg>
      </pc:sldChg>
      <pc:sldChg chg="del modTransition">
        <pc:chgData name="Graeme Thomas" userId="ff68c1ed-fd2a-4957-a8fe-7ff138b5cfa1" providerId="ADAL" clId="{A7CF5D03-7B42-40BD-AEB5-5DDCBC7503EF}" dt="2023-09-20T00:29:22.133" v="104" actId="2696"/>
        <pc:sldMkLst>
          <pc:docMk/>
          <pc:sldMk cId="2862173903" sldId="291"/>
        </pc:sldMkLst>
      </pc:sldChg>
      <pc:sldChg chg="modSp modTransition">
        <pc:chgData name="Graeme Thomas" userId="ff68c1ed-fd2a-4957-a8fe-7ff138b5cfa1" providerId="ADAL" clId="{A7CF5D03-7B42-40BD-AEB5-5DDCBC7503EF}" dt="2023-09-20T06:41:21.135" v="236" actId="14826"/>
        <pc:sldMkLst>
          <pc:docMk/>
          <pc:sldMk cId="3083745929" sldId="292"/>
        </pc:sldMkLst>
        <pc:picChg chg="mod">
          <ac:chgData name="Graeme Thomas" userId="ff68c1ed-fd2a-4957-a8fe-7ff138b5cfa1" providerId="ADAL" clId="{A7CF5D03-7B42-40BD-AEB5-5DDCBC7503EF}" dt="2023-09-20T06:41:21.135" v="236" actId="14826"/>
          <ac:picMkLst>
            <pc:docMk/>
            <pc:sldMk cId="3083745929" sldId="292"/>
            <ac:picMk id="3" creationId="{669772BA-0586-940A-353B-A2987D3408DD}"/>
          </ac:picMkLst>
        </pc:picChg>
      </pc:sldChg>
      <pc:sldChg chg="del modTransition">
        <pc:chgData name="Graeme Thomas" userId="ff68c1ed-fd2a-4957-a8fe-7ff138b5cfa1" providerId="ADAL" clId="{A7CF5D03-7B42-40BD-AEB5-5DDCBC7503EF}" dt="2023-09-20T00:30:12.857" v="105" actId="2696"/>
        <pc:sldMkLst>
          <pc:docMk/>
          <pc:sldMk cId="2918891400" sldId="293"/>
        </pc:sldMkLst>
      </pc:sldChg>
      <pc:sldChg chg="del modTransition">
        <pc:chgData name="Graeme Thomas" userId="ff68c1ed-fd2a-4957-a8fe-7ff138b5cfa1" providerId="ADAL" clId="{A7CF5D03-7B42-40BD-AEB5-5DDCBC7503EF}" dt="2023-09-20T00:25:59.151" v="100" actId="2696"/>
        <pc:sldMkLst>
          <pc:docMk/>
          <pc:sldMk cId="3962927690" sldId="294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214792301" sldId="295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518699611" sldId="296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560066673" sldId="297"/>
        </pc:sldMkLst>
      </pc:sldChg>
      <pc:sldChg chg="del modTransition">
        <pc:chgData name="Graeme Thomas" userId="ff68c1ed-fd2a-4957-a8fe-7ff138b5cfa1" providerId="ADAL" clId="{A7CF5D03-7B42-40BD-AEB5-5DDCBC7503EF}" dt="2023-09-19T06:09:36.517" v="57" actId="2696"/>
        <pc:sldMkLst>
          <pc:docMk/>
          <pc:sldMk cId="3928470498" sldId="298"/>
        </pc:sldMkLst>
      </pc:sldChg>
      <pc:sldChg chg="del modTransition">
        <pc:chgData name="Graeme Thomas" userId="ff68c1ed-fd2a-4957-a8fe-7ff138b5cfa1" providerId="ADAL" clId="{A7CF5D03-7B42-40BD-AEB5-5DDCBC7503EF}" dt="2023-09-20T00:31:53.473" v="106" actId="2696"/>
        <pc:sldMkLst>
          <pc:docMk/>
          <pc:sldMk cId="445012846" sldId="299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593722727" sldId="300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886453801" sldId="30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8578353" sldId="302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713807798" sldId="30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895673366" sldId="304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634683179" sldId="305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3088827998" sldId="306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4038992118" sldId="307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272184654" sldId="308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566659067" sldId="309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753076249" sldId="310"/>
        </pc:sldMkLst>
      </pc:sldChg>
      <pc:sldChg chg="del modTransition">
        <pc:chgData name="Graeme Thomas" userId="ff68c1ed-fd2a-4957-a8fe-7ff138b5cfa1" providerId="ADAL" clId="{A7CF5D03-7B42-40BD-AEB5-5DDCBC7503EF}" dt="2023-09-20T00:59:15.849" v="126" actId="2696"/>
        <pc:sldMkLst>
          <pc:docMk/>
          <pc:sldMk cId="4222682956" sldId="31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626862243" sldId="312"/>
        </pc:sldMkLst>
      </pc:sldChg>
      <pc:sldChg chg="del modTransition">
        <pc:chgData name="Graeme Thomas" userId="ff68c1ed-fd2a-4957-a8fe-7ff138b5cfa1" providerId="ADAL" clId="{A7CF5D03-7B42-40BD-AEB5-5DDCBC7503EF}" dt="2023-09-20T00:58:57.298" v="125" actId="2696"/>
        <pc:sldMkLst>
          <pc:docMk/>
          <pc:sldMk cId="1743262295" sldId="31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484700954" sldId="314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92591947" sldId="315"/>
        </pc:sldMkLst>
      </pc:sldChg>
      <pc:sldChg chg="del modTransition">
        <pc:chgData name="Graeme Thomas" userId="ff68c1ed-fd2a-4957-a8fe-7ff138b5cfa1" providerId="ADAL" clId="{A7CF5D03-7B42-40BD-AEB5-5DDCBC7503EF}" dt="2023-09-20T00:33:06.087" v="107" actId="2696"/>
        <pc:sldMkLst>
          <pc:docMk/>
          <pc:sldMk cId="2448826784" sldId="316"/>
        </pc:sldMkLst>
      </pc:sldChg>
      <pc:sldChg chg="del modTransition">
        <pc:chgData name="Graeme Thomas" userId="ff68c1ed-fd2a-4957-a8fe-7ff138b5cfa1" providerId="ADAL" clId="{A7CF5D03-7B42-40BD-AEB5-5DDCBC7503EF}" dt="2023-09-20T00:33:21.387" v="108" actId="2696"/>
        <pc:sldMkLst>
          <pc:docMk/>
          <pc:sldMk cId="1889756697" sldId="317"/>
        </pc:sldMkLst>
      </pc:sldChg>
      <pc:sldChg chg="del modTransition">
        <pc:chgData name="Graeme Thomas" userId="ff68c1ed-fd2a-4957-a8fe-7ff138b5cfa1" providerId="ADAL" clId="{A7CF5D03-7B42-40BD-AEB5-5DDCBC7503EF}" dt="2023-09-20T00:33:43.082" v="109" actId="2696"/>
        <pc:sldMkLst>
          <pc:docMk/>
          <pc:sldMk cId="3503967811" sldId="318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029597115" sldId="319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348105984" sldId="320"/>
        </pc:sldMkLst>
      </pc:sldChg>
      <pc:sldChg chg="del modTransition">
        <pc:chgData name="Graeme Thomas" userId="ff68c1ed-fd2a-4957-a8fe-7ff138b5cfa1" providerId="ADAL" clId="{A7CF5D03-7B42-40BD-AEB5-5DDCBC7503EF}" dt="2023-09-20T00:34:12.905" v="110" actId="2696"/>
        <pc:sldMkLst>
          <pc:docMk/>
          <pc:sldMk cId="1193023808" sldId="32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957647673" sldId="322"/>
        </pc:sldMkLst>
      </pc:sldChg>
      <pc:sldChg chg="del modTransition">
        <pc:chgData name="Graeme Thomas" userId="ff68c1ed-fd2a-4957-a8fe-7ff138b5cfa1" providerId="ADAL" clId="{A7CF5D03-7B42-40BD-AEB5-5DDCBC7503EF}" dt="2023-09-20T00:58:39.903" v="124" actId="2696"/>
        <pc:sldMkLst>
          <pc:docMk/>
          <pc:sldMk cId="3552142562" sldId="323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464778458" sldId="324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943675519" sldId="325"/>
        </pc:sldMkLst>
      </pc:sldChg>
      <pc:sldChg chg="del modTransition">
        <pc:chgData name="Graeme Thomas" userId="ff68c1ed-fd2a-4957-a8fe-7ff138b5cfa1" providerId="ADAL" clId="{A7CF5D03-7B42-40BD-AEB5-5DDCBC7503EF}" dt="2023-09-20T00:34:51.191" v="111" actId="2696"/>
        <pc:sldMkLst>
          <pc:docMk/>
          <pc:sldMk cId="2101674571" sldId="326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642904403" sldId="327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243474647" sldId="328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431138603" sldId="329"/>
        </pc:sldMkLst>
      </pc:sldChg>
      <pc:sldChg chg="del modTransition">
        <pc:chgData name="Graeme Thomas" userId="ff68c1ed-fd2a-4957-a8fe-7ff138b5cfa1" providerId="ADAL" clId="{A7CF5D03-7B42-40BD-AEB5-5DDCBC7503EF}" dt="2023-09-20T00:35:26.368" v="112" actId="2696"/>
        <pc:sldMkLst>
          <pc:docMk/>
          <pc:sldMk cId="3621794200" sldId="330"/>
        </pc:sldMkLst>
      </pc:sldChg>
      <pc:sldChg chg="del modTransition">
        <pc:chgData name="Graeme Thomas" userId="ff68c1ed-fd2a-4957-a8fe-7ff138b5cfa1" providerId="ADAL" clId="{A7CF5D03-7B42-40BD-AEB5-5DDCBC7503EF}" dt="2023-09-20T00:35:31.906" v="113" actId="2696"/>
        <pc:sldMkLst>
          <pc:docMk/>
          <pc:sldMk cId="1007432587" sldId="331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2557319560" sldId="332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554156591" sldId="333"/>
        </pc:sldMkLst>
      </pc:sldChg>
      <pc:sldChg chg="del modTransition">
        <pc:chgData name="Graeme Thomas" userId="ff68c1ed-fd2a-4957-a8fe-7ff138b5cfa1" providerId="ADAL" clId="{A7CF5D03-7B42-40BD-AEB5-5DDCBC7503EF}" dt="2023-09-20T00:37:14.622" v="115" actId="2696"/>
        <pc:sldMkLst>
          <pc:docMk/>
          <pc:sldMk cId="1540367613" sldId="334"/>
        </pc:sldMkLst>
      </pc:sldChg>
      <pc:sldChg chg="del modTransition">
        <pc:chgData name="Graeme Thomas" userId="ff68c1ed-fd2a-4957-a8fe-7ff138b5cfa1" providerId="ADAL" clId="{A7CF5D03-7B42-40BD-AEB5-5DDCBC7503EF}" dt="2023-09-20T00:58:19.548" v="123" actId="2696"/>
        <pc:sldMkLst>
          <pc:docMk/>
          <pc:sldMk cId="258874509" sldId="335"/>
        </pc:sldMkLst>
      </pc:sldChg>
      <pc:sldChg chg="modTransition">
        <pc:chgData name="Graeme Thomas" userId="ff68c1ed-fd2a-4957-a8fe-7ff138b5cfa1" providerId="ADAL" clId="{A7CF5D03-7B42-40BD-AEB5-5DDCBC7503EF}" dt="2023-09-19T06:03:36.315" v="42"/>
        <pc:sldMkLst>
          <pc:docMk/>
          <pc:sldMk cId="1522899258" sldId="336"/>
        </pc:sldMkLst>
      </pc:sldChg>
      <pc:sldChg chg="del modTransition">
        <pc:chgData name="Graeme Thomas" userId="ff68c1ed-fd2a-4957-a8fe-7ff138b5cfa1" providerId="ADAL" clId="{A7CF5D03-7B42-40BD-AEB5-5DDCBC7503EF}" dt="2023-09-20T00:58:15.310" v="122" actId="2696"/>
        <pc:sldMkLst>
          <pc:docMk/>
          <pc:sldMk cId="1192801827" sldId="337"/>
        </pc:sldMkLst>
      </pc:sldChg>
      <pc:sldChg chg="modSp add">
        <pc:chgData name="Graeme Thomas" userId="ff68c1ed-fd2a-4957-a8fe-7ff138b5cfa1" providerId="ADAL" clId="{A7CF5D03-7B42-40BD-AEB5-5DDCBC7503EF}" dt="2023-09-19T21:05:36.589" v="86" actId="14826"/>
        <pc:sldMkLst>
          <pc:docMk/>
          <pc:sldMk cId="3179323025" sldId="338"/>
        </pc:sldMkLst>
        <pc:picChg chg="mod">
          <ac:chgData name="Graeme Thomas" userId="ff68c1ed-fd2a-4957-a8fe-7ff138b5cfa1" providerId="ADAL" clId="{A7CF5D03-7B42-40BD-AEB5-5DDCBC7503EF}" dt="2023-09-19T21:05:36.589" v="86" actId="14826"/>
          <ac:picMkLst>
            <pc:docMk/>
            <pc:sldMk cId="3179323025" sldId="338"/>
            <ac:picMk id="3" creationId="{4E7A7EFF-947F-BC8C-3FB7-757CB9AA823A}"/>
          </ac:picMkLst>
        </pc:picChg>
      </pc:sldChg>
      <pc:sldChg chg="modSp add">
        <pc:chgData name="Graeme Thomas" userId="ff68c1ed-fd2a-4957-a8fe-7ff138b5cfa1" providerId="ADAL" clId="{A7CF5D03-7B42-40BD-AEB5-5DDCBC7503EF}" dt="2023-09-20T00:49:53.373" v="117" actId="14826"/>
        <pc:sldMkLst>
          <pc:docMk/>
          <pc:sldMk cId="4108214719" sldId="339"/>
        </pc:sldMkLst>
        <pc:picChg chg="mod">
          <ac:chgData name="Graeme Thomas" userId="ff68c1ed-fd2a-4957-a8fe-7ff138b5cfa1" providerId="ADAL" clId="{A7CF5D03-7B42-40BD-AEB5-5DDCBC7503EF}" dt="2023-09-20T00:49:53.373" v="117" actId="14826"/>
          <ac:picMkLst>
            <pc:docMk/>
            <pc:sldMk cId="4108214719" sldId="339"/>
            <ac:picMk id="3" creationId="{A1F029C9-069A-F6B3-8920-94C9679A6DAF}"/>
          </ac:picMkLst>
        </pc:picChg>
      </pc:sldChg>
      <pc:sldChg chg="addSp delSp modSp add mod setBg">
        <pc:chgData name="Graeme Thomas" userId="ff68c1ed-fd2a-4957-a8fe-7ff138b5cfa1" providerId="ADAL" clId="{A7CF5D03-7B42-40BD-AEB5-5DDCBC7503EF}" dt="2023-09-20T04:49:16.238" v="235" actId="26606"/>
        <pc:sldMkLst>
          <pc:docMk/>
          <pc:sldMk cId="2815133876" sldId="340"/>
        </pc:sldMkLst>
        <pc:spChg chg="add del">
          <ac:chgData name="Graeme Thomas" userId="ff68c1ed-fd2a-4957-a8fe-7ff138b5cfa1" providerId="ADAL" clId="{A7CF5D03-7B42-40BD-AEB5-5DDCBC7503EF}" dt="2023-09-20T04:49:11.724" v="230" actId="26606"/>
          <ac:spMkLst>
            <pc:docMk/>
            <pc:sldMk cId="2815133876" sldId="340"/>
            <ac:spMk id="8" creationId="{63644BFD-D22E-4019-B666-387DA51AEAFD}"/>
          </ac:spMkLst>
        </pc:spChg>
        <pc:spChg chg="add del">
          <ac:chgData name="Graeme Thomas" userId="ff68c1ed-fd2a-4957-a8fe-7ff138b5cfa1" providerId="ADAL" clId="{A7CF5D03-7B42-40BD-AEB5-5DDCBC7503EF}" dt="2023-09-20T04:49:11.724" v="230" actId="26606"/>
          <ac:spMkLst>
            <pc:docMk/>
            <pc:sldMk cId="2815133876" sldId="340"/>
            <ac:spMk id="14" creationId="{3776B14B-F2F4-4825-8DA8-8C7A0F2B3960}"/>
          </ac:spMkLst>
        </pc:spChg>
        <pc:spChg chg="add del">
          <ac:chgData name="Graeme Thomas" userId="ff68c1ed-fd2a-4957-a8fe-7ff138b5cfa1" providerId="ADAL" clId="{A7CF5D03-7B42-40BD-AEB5-5DDCBC7503EF}" dt="2023-09-20T04:49:13.797" v="232" actId="26606"/>
          <ac:spMkLst>
            <pc:docMk/>
            <pc:sldMk cId="2815133876" sldId="340"/>
            <ac:spMk id="16" creationId="{42A4FC2C-047E-45A5-965D-8E1E3BF09BC6}"/>
          </ac:spMkLst>
        </pc:spChg>
        <pc:spChg chg="add del">
          <ac:chgData name="Graeme Thomas" userId="ff68c1ed-fd2a-4957-a8fe-7ff138b5cfa1" providerId="ADAL" clId="{A7CF5D03-7B42-40BD-AEB5-5DDCBC7503EF}" dt="2023-09-20T04:49:16.233" v="234" actId="26606"/>
          <ac:spMkLst>
            <pc:docMk/>
            <pc:sldMk cId="2815133876" sldId="340"/>
            <ac:spMk id="18" creationId="{5D9FC6AC-4A12-4825-8ABE-0732B8EF4D16}"/>
          </ac:spMkLst>
        </pc:spChg>
        <pc:spChg chg="add">
          <ac:chgData name="Graeme Thomas" userId="ff68c1ed-fd2a-4957-a8fe-7ff138b5cfa1" providerId="ADAL" clId="{A7CF5D03-7B42-40BD-AEB5-5DDCBC7503EF}" dt="2023-09-20T04:49:16.238" v="235" actId="26606"/>
          <ac:spMkLst>
            <pc:docMk/>
            <pc:sldMk cId="2815133876" sldId="340"/>
            <ac:spMk id="20" creationId="{E722B2DD-E14D-4972-9D98-5D6E61B1B2D2}"/>
          </ac:spMkLst>
        </pc:spChg>
        <pc:spChg chg="add">
          <ac:chgData name="Graeme Thomas" userId="ff68c1ed-fd2a-4957-a8fe-7ff138b5cfa1" providerId="ADAL" clId="{A7CF5D03-7B42-40BD-AEB5-5DDCBC7503EF}" dt="2023-09-20T04:49:16.238" v="235" actId="26606"/>
          <ac:spMkLst>
            <pc:docMk/>
            <pc:sldMk cId="2815133876" sldId="340"/>
            <ac:spMk id="21" creationId="{0CFB124C-4B0C-4A81-8633-17257B151642}"/>
          </ac:spMkLst>
        </pc:spChg>
        <pc:grpChg chg="add del">
          <ac:chgData name="Graeme Thomas" userId="ff68c1ed-fd2a-4957-a8fe-7ff138b5cfa1" providerId="ADAL" clId="{A7CF5D03-7B42-40BD-AEB5-5DDCBC7503EF}" dt="2023-09-20T04:49:11.724" v="230" actId="26606"/>
          <ac:grpSpMkLst>
            <pc:docMk/>
            <pc:sldMk cId="2815133876" sldId="340"/>
            <ac:grpSpMk id="10" creationId="{5FE9FE4C-C9E0-4C54-8010-EA9D29CD4D59}"/>
          </ac:grpSpMkLst>
        </pc:grpChg>
        <pc:picChg chg="mod">
          <ac:chgData name="Graeme Thomas" userId="ff68c1ed-fd2a-4957-a8fe-7ff138b5cfa1" providerId="ADAL" clId="{A7CF5D03-7B42-40BD-AEB5-5DDCBC7503EF}" dt="2023-09-20T04:49:16.238" v="235" actId="26606"/>
          <ac:picMkLst>
            <pc:docMk/>
            <pc:sldMk cId="2815133876" sldId="340"/>
            <ac:picMk id="3" creationId="{A1F029C9-069A-F6B3-8920-94C9679A6DAF}"/>
          </ac:picMkLst>
        </pc:picChg>
      </pc:sldChg>
      <pc:sldChg chg="modSp add">
        <pc:chgData name="Graeme Thomas" userId="ff68c1ed-fd2a-4957-a8fe-7ff138b5cfa1" providerId="ADAL" clId="{A7CF5D03-7B42-40BD-AEB5-5DDCBC7503EF}" dt="2023-09-20T00:51:22.165" v="121" actId="14826"/>
        <pc:sldMkLst>
          <pc:docMk/>
          <pc:sldMk cId="1744855043" sldId="341"/>
        </pc:sldMkLst>
        <pc:picChg chg="mod">
          <ac:chgData name="Graeme Thomas" userId="ff68c1ed-fd2a-4957-a8fe-7ff138b5cfa1" providerId="ADAL" clId="{A7CF5D03-7B42-40BD-AEB5-5DDCBC7503EF}" dt="2023-09-20T00:51:22.165" v="121" actId="14826"/>
          <ac:picMkLst>
            <pc:docMk/>
            <pc:sldMk cId="1744855043" sldId="341"/>
            <ac:picMk id="3" creationId="{A1F029C9-069A-F6B3-8920-94C9679A6DAF}"/>
          </ac:picMkLst>
        </pc:picChg>
      </pc:sldChg>
      <pc:sldChg chg="modSp add mod">
        <pc:chgData name="Graeme Thomas" userId="ff68c1ed-fd2a-4957-a8fe-7ff138b5cfa1" providerId="ADAL" clId="{A7CF5D03-7B42-40BD-AEB5-5DDCBC7503EF}" dt="2023-09-20T01:21:19.348" v="138" actId="14100"/>
        <pc:sldMkLst>
          <pc:docMk/>
          <pc:sldMk cId="3081341960" sldId="342"/>
        </pc:sldMkLst>
        <pc:picChg chg="mod">
          <ac:chgData name="Graeme Thomas" userId="ff68c1ed-fd2a-4957-a8fe-7ff138b5cfa1" providerId="ADAL" clId="{A7CF5D03-7B42-40BD-AEB5-5DDCBC7503EF}" dt="2023-09-20T01:21:19.348" v="138" actId="14100"/>
          <ac:picMkLst>
            <pc:docMk/>
            <pc:sldMk cId="3081341960" sldId="342"/>
            <ac:picMk id="3" creationId="{E7EB34A1-FFC1-2D60-DC8E-49BF91827ACA}"/>
          </ac:picMkLst>
        </pc:picChg>
      </pc:sldChg>
      <pc:sldChg chg="modSp add">
        <pc:chgData name="Graeme Thomas" userId="ff68c1ed-fd2a-4957-a8fe-7ff138b5cfa1" providerId="ADAL" clId="{A7CF5D03-7B42-40BD-AEB5-5DDCBC7503EF}" dt="2023-09-20T01:29:40.141" v="140" actId="14826"/>
        <pc:sldMkLst>
          <pc:docMk/>
          <pc:sldMk cId="1564290791" sldId="343"/>
        </pc:sldMkLst>
        <pc:picChg chg="mod">
          <ac:chgData name="Graeme Thomas" userId="ff68c1ed-fd2a-4957-a8fe-7ff138b5cfa1" providerId="ADAL" clId="{A7CF5D03-7B42-40BD-AEB5-5DDCBC7503EF}" dt="2023-09-20T01:29:40.141" v="140" actId="14826"/>
          <ac:picMkLst>
            <pc:docMk/>
            <pc:sldMk cId="1564290791" sldId="343"/>
            <ac:picMk id="3" creationId="{D21828B2-DFE0-A62E-1E14-33AC7576A47A}"/>
          </ac:picMkLst>
        </pc:picChg>
      </pc:sldChg>
      <pc:sldChg chg="addSp delSp modSp add mod ord delDesignElem chgLayout">
        <pc:chgData name="Graeme Thomas" userId="ff68c1ed-fd2a-4957-a8fe-7ff138b5cfa1" providerId="ADAL" clId="{A7CF5D03-7B42-40BD-AEB5-5DDCBC7503EF}" dt="2023-09-20T01:31:56.998" v="175" actId="1076"/>
        <pc:sldMkLst>
          <pc:docMk/>
          <pc:sldMk cId="807647946" sldId="344"/>
        </pc:sldMkLst>
        <pc:spChg chg="add del mod ord">
          <ac:chgData name="Graeme Thomas" userId="ff68c1ed-fd2a-4957-a8fe-7ff138b5cfa1" providerId="ADAL" clId="{A7CF5D03-7B42-40BD-AEB5-5DDCBC7503EF}" dt="2023-09-20T01:31:43.366" v="173" actId="21"/>
          <ac:spMkLst>
            <pc:docMk/>
            <pc:sldMk cId="807647946" sldId="344"/>
            <ac:spMk id="2" creationId="{6A099C51-46C6-3BDD-7A84-983F9F58DE4B}"/>
          </ac:spMkLst>
        </pc:spChg>
        <pc:spChg chg="del mod">
          <ac:chgData name="Graeme Thomas" userId="ff68c1ed-fd2a-4957-a8fe-7ff138b5cfa1" providerId="ADAL" clId="{A7CF5D03-7B42-40BD-AEB5-5DDCBC7503EF}" dt="2023-09-20T01:30:52.262" v="169" actId="21"/>
          <ac:spMkLst>
            <pc:docMk/>
            <pc:sldMk cId="807647946" sldId="344"/>
            <ac:spMk id="3" creationId="{EF37A0D5-F8BE-89C0-98D2-F3E7BF4BE5DA}"/>
          </ac:spMkLst>
        </pc:spChg>
        <pc:spChg chg="add del mod ord">
          <ac:chgData name="Graeme Thomas" userId="ff68c1ed-fd2a-4957-a8fe-7ff138b5cfa1" providerId="ADAL" clId="{A7CF5D03-7B42-40BD-AEB5-5DDCBC7503EF}" dt="2023-09-20T01:31:47.226" v="174" actId="21"/>
          <ac:spMkLst>
            <pc:docMk/>
            <pc:sldMk cId="807647946" sldId="344"/>
            <ac:spMk id="4" creationId="{54C5674F-B773-F897-8852-F08EC944311A}"/>
          </ac:spMkLst>
        </pc:spChg>
        <pc:spChg chg="del">
          <ac:chgData name="Graeme Thomas" userId="ff68c1ed-fd2a-4957-a8fe-7ff138b5cfa1" providerId="ADAL" clId="{A7CF5D03-7B42-40BD-AEB5-5DDCBC7503EF}" dt="2023-09-20T01:31:07.508" v="172" actId="6264"/>
          <ac:spMkLst>
            <pc:docMk/>
            <pc:sldMk cId="807647946" sldId="344"/>
            <ac:spMk id="17" creationId="{16A15A88-001A-4EEF-8984-D87E643599AB}"/>
          </ac:spMkLst>
        </pc:spChg>
        <pc:grpChg chg="del">
          <ac:chgData name="Graeme Thomas" userId="ff68c1ed-fd2a-4957-a8fe-7ff138b5cfa1" providerId="ADAL" clId="{A7CF5D03-7B42-40BD-AEB5-5DDCBC7503EF}" dt="2023-09-20T01:31:07.508" v="172" actId="6264"/>
          <ac:grpSpMkLst>
            <pc:docMk/>
            <pc:sldMk cId="807647946" sldId="344"/>
            <ac:grpSpMk id="19" creationId="{A7900967-84CA-47B4-9F1C-E787BAC1496A}"/>
          </ac:grpSpMkLst>
        </pc:grpChg>
        <pc:picChg chg="mod">
          <ac:chgData name="Graeme Thomas" userId="ff68c1ed-fd2a-4957-a8fe-7ff138b5cfa1" providerId="ADAL" clId="{A7CF5D03-7B42-40BD-AEB5-5DDCBC7503EF}" dt="2023-09-20T01:31:56.998" v="175" actId="1076"/>
          <ac:picMkLst>
            <pc:docMk/>
            <pc:sldMk cId="807647946" sldId="344"/>
            <ac:picMk id="7" creationId="{275A3767-F337-E28A-365C-D49D111E7EAE}"/>
          </ac:picMkLst>
        </pc:picChg>
      </pc:sldChg>
      <pc:sldChg chg="modSp add">
        <pc:chgData name="Graeme Thomas" userId="ff68c1ed-fd2a-4957-a8fe-7ff138b5cfa1" providerId="ADAL" clId="{A7CF5D03-7B42-40BD-AEB5-5DDCBC7503EF}" dt="2023-09-20T04:27:31.998" v="177" actId="14826"/>
        <pc:sldMkLst>
          <pc:docMk/>
          <pc:sldMk cId="1636229122" sldId="345"/>
        </pc:sldMkLst>
        <pc:picChg chg="mod">
          <ac:chgData name="Graeme Thomas" userId="ff68c1ed-fd2a-4957-a8fe-7ff138b5cfa1" providerId="ADAL" clId="{A7CF5D03-7B42-40BD-AEB5-5DDCBC7503EF}" dt="2023-09-20T04:27:31.998" v="177" actId="14826"/>
          <ac:picMkLst>
            <pc:docMk/>
            <pc:sldMk cId="1636229122" sldId="345"/>
            <ac:picMk id="3" creationId="{CD742FB1-F663-DFB9-F275-814A66481483}"/>
          </ac:picMkLst>
        </pc:picChg>
      </pc:sldChg>
      <pc:sldChg chg="modSp add mod ord">
        <pc:chgData name="Graeme Thomas" userId="ff68c1ed-fd2a-4957-a8fe-7ff138b5cfa1" providerId="ADAL" clId="{A7CF5D03-7B42-40BD-AEB5-5DDCBC7503EF}" dt="2023-09-20T06:46:12.916" v="258"/>
        <pc:sldMkLst>
          <pc:docMk/>
          <pc:sldMk cId="1012300441" sldId="346"/>
        </pc:sldMkLst>
        <pc:picChg chg="mod">
          <ac:chgData name="Graeme Thomas" userId="ff68c1ed-fd2a-4957-a8fe-7ff138b5cfa1" providerId="ADAL" clId="{A7CF5D03-7B42-40BD-AEB5-5DDCBC7503EF}" dt="2023-09-20T06:45:58.293" v="256" actId="1076"/>
          <ac:picMkLst>
            <pc:docMk/>
            <pc:sldMk cId="1012300441" sldId="346"/>
            <ac:picMk id="3" creationId="{CD742FB1-F663-DFB9-F275-814A66481483}"/>
          </ac:picMkLst>
        </pc:picChg>
      </pc:sldChg>
      <pc:sldMasterChg chg="modTransition modSldLayout">
        <pc:chgData name="Graeme Thomas" userId="ff68c1ed-fd2a-4957-a8fe-7ff138b5cfa1" providerId="ADAL" clId="{A7CF5D03-7B42-40BD-AEB5-5DDCBC7503EF}" dt="2023-09-19T05:55:20.121" v="16"/>
        <pc:sldMasterMkLst>
          <pc:docMk/>
          <pc:sldMasterMk cId="1112219005" sldId="2147483648"/>
        </pc:sldMasterMkLst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830130180" sldId="2147483649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1547077806" sldId="2147483650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399322122" sldId="2147483651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972767217" sldId="2147483652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3306385372" sldId="2147483653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325522231" sldId="2147483654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741118955" sldId="2147483655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834940333" sldId="2147483656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549162214" sldId="2147483657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2624928260" sldId="2147483658"/>
          </pc:sldLayoutMkLst>
        </pc:sldLayoutChg>
        <pc:sldLayoutChg chg="modTransition">
          <pc:chgData name="Graeme Thomas" userId="ff68c1ed-fd2a-4957-a8fe-7ff138b5cfa1" providerId="ADAL" clId="{A7CF5D03-7B42-40BD-AEB5-5DDCBC7503EF}" dt="2023-09-19T05:55:20.121" v="16"/>
          <pc:sldLayoutMkLst>
            <pc:docMk/>
            <pc:sldMasterMk cId="1112219005" sldId="2147483648"/>
            <pc:sldLayoutMk cId="368792767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1374-F336-1B6D-1272-183CC3764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A3C03-6707-2C4C-524C-C148DFA5D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DCEBA-CBC6-859C-7B2B-E4D6E89D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09BC1-B7D5-D8E3-024F-4E0CC9E3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683D-CEF2-3594-0C52-456058ED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0130180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EEC0-11FA-CB18-369A-12E430B0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4AEF9-051E-C471-47D2-D1C964268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0528-6679-903C-658F-3859966A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F3443-6773-C2F4-90E8-917CEFE2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460F-C3C6-ADA2-A212-B26A1D48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4928260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765A7-B872-71AD-F639-E588A01E9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3679D-2F60-7AB3-04D5-D55889555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AB9D6-43BE-A53C-5BB8-13DD3975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7739F-3C8D-C107-140E-6CB89309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D8B95-307C-921D-5FC7-74643B6A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7927674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49FF-79BB-45A2-BB93-7716CABC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E651-048C-F871-DED9-289D90F09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C9E8B-CCC6-5FB1-0763-5112C8B1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416DB-D335-0B5B-BE26-5F04AF02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DB18B-AD5E-04FD-5E12-54A6C80F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7077806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5901-8804-4397-3BE3-A8381E8D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7540B-009B-DB49-5FCF-AAF60671D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26271-BEDA-46D5-AA8A-A5B2BDB9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0105-FEB6-5D3B-5E9F-34E9D439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C499-8E37-D495-C1FA-DA91B8C1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9322122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450A-88F3-FFDB-413D-FE80D69F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5D85-2DFC-0F3B-D95A-8DA20F4E5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2B097-F4B3-6551-683E-487FF0140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0BD14-786E-45D7-0292-734F41F1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9C0BB-AC3B-4F32-49C9-B2EB4D20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0A0-7699-AE8A-67EB-8A1A9D31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2767217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833D-E55A-EF7C-801F-1B3DD112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70C77-6FE6-AC84-3037-692BEB081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8F890-9D84-A004-55D2-B347F4DD2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3019A-A91B-3FD1-C1DD-93546D2C9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2AEA6-3E33-9CB1-EBF3-1CC875722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3C834-D6F2-795E-88E8-1881EACC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4DEF9-0989-DD0E-2530-7D77040B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EC133-936D-211D-05D9-F7268EAA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6385372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E810-FE51-306A-EBFB-6591B6E9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04028-467F-6DB9-59ED-79B6B226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4568C-7D0D-A2E9-6A52-65F6994A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291EC-6988-E50C-5BAC-242C04FE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552223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F3241-754A-64F4-484E-B8906C87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EC889-7504-2EC8-1647-193BDEBF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A09E9-9FD8-0BC6-729F-2A4698C9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1118955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3350-732F-4377-BFF9-EAA1804B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4A64-D0F9-398A-F9F0-14DEFD08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B100A-53C7-8623-C41C-F0CB4BDA5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98170-8CBC-A927-FC6B-06627D82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60AB0-4051-D894-2126-25F5477BC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BF585-36EA-2152-B868-387AAE3C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4940333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B783-04BE-F2A8-3893-2A32A1F3E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5E0BF-58B1-C832-537A-46E96F775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81C8C-D8DB-65D2-8CFA-FBDC98891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D7BBA-28D9-DDF3-0786-782B6D95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74EEC-90C0-53C5-8E59-1C7E1A0F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4A9E4-FE6D-7CE1-12F7-7030798A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9162214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92941-C58F-84E0-F3A8-779E83F8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28700-F80C-A210-91D3-E3C7ADDA3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87EA2-061C-90DF-EC80-8219875C7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23863-0328-457B-A5D7-431CA6026AEF}" type="datetimeFigureOut">
              <a:rPr lang="en-NZ" smtClean="0"/>
              <a:t>20/09/2023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E02BD-FF91-3DF1-EB37-738A70D5E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C0F3D-22B6-7121-1A28-2A08300A2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091C-56DB-4012-AA21-D14D080B01C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2219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7A0D5-F8BE-89C0-98D2-F3E7BF4BE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150" y="2986731"/>
            <a:ext cx="6128274" cy="884538"/>
          </a:xfrm>
        </p:spPr>
        <p:txBody>
          <a:bodyPr>
            <a:norm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Baguet Script" panose="020F0502020204030204" pitchFamily="2" charset="0"/>
              </a:rPr>
              <a:t>Remembering Keith Turner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A3767-F337-E28A-365C-D49D111E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8185"/>
          <a:stretch/>
        </p:blipFill>
        <p:spPr>
          <a:xfrm>
            <a:off x="2078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4811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029C9-069A-F6B3-8920-94C9679A6D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"/>
          <a:stretch/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33876"/>
      </p:ext>
    </p:extLst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029C9-069A-F6B3-8920-94C9679A6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17145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55043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7668493_2636188523071852_7269183903112364032_o">
            <a:extLst>
              <a:ext uri="{FF2B5EF4-FFF2-40B4-BE49-F238E27FC236}">
                <a16:creationId xmlns:a16="http://schemas.microsoft.com/office/drawing/2014/main" id="{D21828B2-DFE0-A62E-1E14-33AC7576A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1518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828B2-DFE0-A62E-1E14-33AC7576A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097" y="0"/>
            <a:ext cx="316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90791"/>
      </p:ext>
    </p:extLst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8096642_336854252030403_3680690317365317569_n">
            <a:extLst>
              <a:ext uri="{FF2B5EF4-FFF2-40B4-BE49-F238E27FC236}">
                <a16:creationId xmlns:a16="http://schemas.microsoft.com/office/drawing/2014/main" id="{094F188E-AF57-CC04-FEB7-8007A4C8DB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0"/>
            <a:ext cx="339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37984"/>
      </p:ext>
    </p:extLst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08092011_00019">
            <a:extLst>
              <a:ext uri="{FF2B5EF4-FFF2-40B4-BE49-F238E27FC236}">
                <a16:creationId xmlns:a16="http://schemas.microsoft.com/office/drawing/2014/main" id="{4D7350C1-9D58-408D-BF0E-BDE57B5CD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901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95815"/>
      </p:ext>
    </p:extLst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4062013_00000">
            <a:extLst>
              <a:ext uri="{FF2B5EF4-FFF2-40B4-BE49-F238E27FC236}">
                <a16:creationId xmlns:a16="http://schemas.microsoft.com/office/drawing/2014/main" id="{7FD6D1CD-59BD-31BE-A069-0BE043545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0"/>
            <a:ext cx="763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6628"/>
      </p:ext>
    </p:extLst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4062013_00005">
            <a:extLst>
              <a:ext uri="{FF2B5EF4-FFF2-40B4-BE49-F238E27FC236}">
                <a16:creationId xmlns:a16="http://schemas.microsoft.com/office/drawing/2014/main" id="{0958D347-BAD0-CEDB-1EEA-199243BD1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0"/>
            <a:ext cx="1182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33533"/>
      </p:ext>
    </p:extLst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4062013_00009">
            <a:extLst>
              <a:ext uri="{FF2B5EF4-FFF2-40B4-BE49-F238E27FC236}">
                <a16:creationId xmlns:a16="http://schemas.microsoft.com/office/drawing/2014/main" id="{9D397E6B-2819-EDFD-6C9B-65A25A202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5" y="0"/>
            <a:ext cx="861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9728"/>
      </p:ext>
    </p:extLst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4062013_00010">
            <a:extLst>
              <a:ext uri="{FF2B5EF4-FFF2-40B4-BE49-F238E27FC236}">
                <a16:creationId xmlns:a16="http://schemas.microsoft.com/office/drawing/2014/main" id="{E241372B-339A-8C4A-D750-C04D099AE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3" y="0"/>
            <a:ext cx="5692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7320"/>
      </p:ext>
    </p:extLst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">
            <a:extLst>
              <a:ext uri="{FF2B5EF4-FFF2-40B4-BE49-F238E27FC236}">
                <a16:creationId xmlns:a16="http://schemas.microsoft.com/office/drawing/2014/main" id="{A7FFD090-6BE6-CC76-E3AE-136CF7CA1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1" y="0"/>
            <a:ext cx="5389418" cy="6860771"/>
          </a:xfrm>
          <a:prstGeom prst="rect">
            <a:avLst/>
          </a:prstGeom>
        </p:spPr>
      </p:pic>
      <p:pic>
        <p:nvPicPr>
          <p:cNvPr id="2" name="SIX60 - All She Wrote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0696F1D2-A8E5-F379-E4A3-262EBC954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4062013_00021">
            <a:extLst>
              <a:ext uri="{FF2B5EF4-FFF2-40B4-BE49-F238E27FC236}">
                <a16:creationId xmlns:a16="http://schemas.microsoft.com/office/drawing/2014/main" id="{BA607CD7-ABC6-C8D0-25B0-08EA353EC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38" y="0"/>
            <a:ext cx="955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9662"/>
      </p:ext>
    </p:extLst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19092011_00004">
            <a:extLst>
              <a:ext uri="{FF2B5EF4-FFF2-40B4-BE49-F238E27FC236}">
                <a16:creationId xmlns:a16="http://schemas.microsoft.com/office/drawing/2014/main" id="{F1A66ECC-5211-B776-CDCE-6F965731A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19" y="378016"/>
            <a:ext cx="6303962" cy="59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10373"/>
      </p:ext>
    </p:extLst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 43">
            <a:extLst>
              <a:ext uri="{FF2B5EF4-FFF2-40B4-BE49-F238E27FC236}">
                <a16:creationId xmlns:a16="http://schemas.microsoft.com/office/drawing/2014/main" id="{E9087857-D6DA-33B3-8EE6-3121294937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75" y="285750"/>
            <a:ext cx="617444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8973"/>
      </p:ext>
    </p:extLst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">
            <a:extLst>
              <a:ext uri="{FF2B5EF4-FFF2-40B4-BE49-F238E27FC236}">
                <a16:creationId xmlns:a16="http://schemas.microsoft.com/office/drawing/2014/main" id="{555ECDE2-4ADF-7327-FF5F-8D43010A9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38" y="0"/>
            <a:ext cx="4784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93952"/>
      </p:ext>
    </p:extLst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0">
            <a:extLst>
              <a:ext uri="{FF2B5EF4-FFF2-40B4-BE49-F238E27FC236}">
                <a16:creationId xmlns:a16="http://schemas.microsoft.com/office/drawing/2014/main" id="{E246AF28-E348-86F9-A0CF-FE2455F94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94" y="673100"/>
            <a:ext cx="7137598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04562"/>
      </p:ext>
    </p:extLst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4">
            <a:extLst>
              <a:ext uri="{FF2B5EF4-FFF2-40B4-BE49-F238E27FC236}">
                <a16:creationId xmlns:a16="http://schemas.microsoft.com/office/drawing/2014/main" id="{56CC6645-F1F7-12CF-0A21-BDCED9118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0"/>
            <a:ext cx="902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0657"/>
      </p:ext>
    </p:extLst>
  </p:cSld>
  <p:clrMapOvr>
    <a:masterClrMapping/>
  </p:clrMapOvr>
  <p:transition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76545-95C5-DE2A-A30B-98137D3B0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955" y="0"/>
            <a:ext cx="7092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0996"/>
      </p:ext>
    </p:extLst>
  </p:cSld>
  <p:clrMapOvr>
    <a:masterClrMapping/>
  </p:clrMapOvr>
  <p:transition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12">
            <a:extLst>
              <a:ext uri="{FF2B5EF4-FFF2-40B4-BE49-F238E27FC236}">
                <a16:creationId xmlns:a16="http://schemas.microsoft.com/office/drawing/2014/main" id="{D0CDC621-EA4C-83A1-43D0-2853D129B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8471"/>
      </p:ext>
    </p:extLst>
  </p:cSld>
  <p:clrMapOvr>
    <a:masterClrMapping/>
  </p:clrMapOvr>
  <p:transition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15">
            <a:extLst>
              <a:ext uri="{FF2B5EF4-FFF2-40B4-BE49-F238E27FC236}">
                <a16:creationId xmlns:a16="http://schemas.microsoft.com/office/drawing/2014/main" id="{33EF1CC3-B4A5-4910-265D-A3D988F92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25388"/>
      </p:ext>
    </p:extLst>
  </p:cSld>
  <p:clrMapOvr>
    <a:masterClrMapping/>
  </p:clrMapOvr>
  <p:transition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19">
            <a:extLst>
              <a:ext uri="{FF2B5EF4-FFF2-40B4-BE49-F238E27FC236}">
                <a16:creationId xmlns:a16="http://schemas.microsoft.com/office/drawing/2014/main" id="{B4D0E035-4CA0-11F5-4445-BBD411BEE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2230"/>
      </p:ext>
    </p:extLst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210_094400 - Copy">
            <a:extLst>
              <a:ext uri="{FF2B5EF4-FFF2-40B4-BE49-F238E27FC236}">
                <a16:creationId xmlns:a16="http://schemas.microsoft.com/office/drawing/2014/main" id="{4E7A7EFF-947F-BC8C-3FB7-757CB9AA8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0170"/>
      </p:ext>
    </p:extLst>
  </p:cSld>
  <p:clrMapOvr>
    <a:masterClrMapping/>
  </p:clrMapOvr>
  <p:transition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d33">
            <a:extLst>
              <a:ext uri="{FF2B5EF4-FFF2-40B4-BE49-F238E27FC236}">
                <a16:creationId xmlns:a16="http://schemas.microsoft.com/office/drawing/2014/main" id="{3BA12061-E885-E54C-9940-F16420D72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47198"/>
      </p:ext>
    </p:extLst>
  </p:cSld>
  <p:clrMapOvr>
    <a:masterClrMapping/>
  </p:clrMapOvr>
  <p:transition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B34A1-FFC1-2D60-DC8E-49BF91827A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r="-1" b="27564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459259"/>
      </p:ext>
    </p:extLst>
  </p:cSld>
  <p:clrMapOvr>
    <a:masterClrMapping/>
  </p:clrMapOvr>
  <p:transition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B34A1-FFC1-2D60-DC8E-49BF91827A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489" y="46050"/>
            <a:ext cx="9905839" cy="676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1960"/>
      </p:ext>
    </p:extLst>
  </p:cSld>
  <p:clrMapOvr>
    <a:masterClrMapping/>
  </p:clrMapOvr>
  <p:transition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772BA-0586-940A-353B-A2987D340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45929"/>
      </p:ext>
    </p:extLst>
  </p:cSld>
  <p:clrMapOvr>
    <a:masterClrMapping/>
  </p:clrMapOvr>
  <p:transition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74">
            <a:extLst>
              <a:ext uri="{FF2B5EF4-FFF2-40B4-BE49-F238E27FC236}">
                <a16:creationId xmlns:a16="http://schemas.microsoft.com/office/drawing/2014/main" id="{E58F04CC-2B0B-B751-B380-6DEAE53D1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92301"/>
      </p:ext>
    </p:extLst>
  </p:cSld>
  <p:clrMapOvr>
    <a:masterClrMapping/>
  </p:clrMapOvr>
  <p:transition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20604_081518">
            <a:extLst>
              <a:ext uri="{FF2B5EF4-FFF2-40B4-BE49-F238E27FC236}">
                <a16:creationId xmlns:a16="http://schemas.microsoft.com/office/drawing/2014/main" id="{CB752887-F096-D094-D12A-ED5928874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9611"/>
      </p:ext>
    </p:extLst>
  </p:cSld>
  <p:clrMapOvr>
    <a:masterClrMapping/>
  </p:clrMapOvr>
  <p:transition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1">
            <a:extLst>
              <a:ext uri="{FF2B5EF4-FFF2-40B4-BE49-F238E27FC236}">
                <a16:creationId xmlns:a16="http://schemas.microsoft.com/office/drawing/2014/main" id="{F9371F9A-765D-C0B6-155E-D1BBEFBB70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6673"/>
      </p:ext>
    </p:extLst>
  </p:cSld>
  <p:clrMapOvr>
    <a:masterClrMapping/>
  </p:clrMapOvr>
  <p:transition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4">
            <a:extLst>
              <a:ext uri="{FF2B5EF4-FFF2-40B4-BE49-F238E27FC236}">
                <a16:creationId xmlns:a16="http://schemas.microsoft.com/office/drawing/2014/main" id="{5D680058-E26F-09BA-3723-A573EB8F0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68" y="-1550106"/>
            <a:ext cx="6469063" cy="115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2727"/>
      </p:ext>
    </p:extLst>
  </p:cSld>
  <p:clrMapOvr>
    <a:masterClrMapping/>
  </p:clrMapOvr>
  <p:transition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-20230916-WA0005">
            <a:extLst>
              <a:ext uri="{FF2B5EF4-FFF2-40B4-BE49-F238E27FC236}">
                <a16:creationId xmlns:a16="http://schemas.microsoft.com/office/drawing/2014/main" id="{589EC4E8-EEBB-737A-EFBE-24BD703A21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480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53801"/>
      </p:ext>
    </p:extLst>
  </p:cSld>
  <p:clrMapOvr>
    <a:masterClrMapping/>
  </p:clrMapOvr>
  <p:transition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6">
            <a:extLst>
              <a:ext uri="{FF2B5EF4-FFF2-40B4-BE49-F238E27FC236}">
                <a16:creationId xmlns:a16="http://schemas.microsoft.com/office/drawing/2014/main" id="{6D137966-2B3D-BF3D-B3D9-931089A672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-2036233"/>
            <a:ext cx="7366000" cy="98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353"/>
      </p:ext>
    </p:extLst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08092011_00017">
            <a:extLst>
              <a:ext uri="{FF2B5EF4-FFF2-40B4-BE49-F238E27FC236}">
                <a16:creationId xmlns:a16="http://schemas.microsoft.com/office/drawing/2014/main" id="{74CFBDF5-1B85-3BD2-64AD-C97CE401A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0"/>
            <a:ext cx="989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1850"/>
      </p:ext>
    </p:extLst>
  </p:cSld>
  <p:clrMapOvr>
    <a:masterClrMapping/>
  </p:clrMapOvr>
  <p:transition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7">
            <a:extLst>
              <a:ext uri="{FF2B5EF4-FFF2-40B4-BE49-F238E27FC236}">
                <a16:creationId xmlns:a16="http://schemas.microsoft.com/office/drawing/2014/main" id="{D82512AD-67B9-348F-EB74-2016A59D00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93" y="-1333500"/>
            <a:ext cx="6424613" cy="85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07798"/>
      </p:ext>
    </p:extLst>
  </p:cSld>
  <p:clrMapOvr>
    <a:masterClrMapping/>
  </p:clrMapOvr>
  <p:transition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8">
            <a:extLst>
              <a:ext uri="{FF2B5EF4-FFF2-40B4-BE49-F238E27FC236}">
                <a16:creationId xmlns:a16="http://schemas.microsoft.com/office/drawing/2014/main" id="{D35E163A-6CFA-6440-CE39-2AF9AF2D09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3366"/>
      </p:ext>
    </p:extLst>
  </p:cSld>
  <p:clrMapOvr>
    <a:masterClrMapping/>
  </p:clrMapOvr>
  <p:transition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230916-WA0009">
            <a:extLst>
              <a:ext uri="{FF2B5EF4-FFF2-40B4-BE49-F238E27FC236}">
                <a16:creationId xmlns:a16="http://schemas.microsoft.com/office/drawing/2014/main" id="{2B89337C-98BF-2FDE-2D5B-34AB3B163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83179"/>
      </p:ext>
    </p:extLst>
  </p:cSld>
  <p:clrMapOvr>
    <a:masterClrMapping/>
  </p:clrMapOvr>
  <p:transition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ith050">
            <a:extLst>
              <a:ext uri="{FF2B5EF4-FFF2-40B4-BE49-F238E27FC236}">
                <a16:creationId xmlns:a16="http://schemas.microsoft.com/office/drawing/2014/main" id="{FC46CA34-C7C2-20FB-9F88-2FC3A050C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5" y="-154517"/>
            <a:ext cx="6254750" cy="83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27998"/>
      </p:ext>
    </p:extLst>
  </p:cSld>
  <p:clrMapOvr>
    <a:masterClrMapping/>
  </p:clrMapOvr>
  <p:transition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ith051">
            <a:extLst>
              <a:ext uri="{FF2B5EF4-FFF2-40B4-BE49-F238E27FC236}">
                <a16:creationId xmlns:a16="http://schemas.microsoft.com/office/drawing/2014/main" id="{61EF7ED9-DDF1-DA35-62E1-11F77A6A1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19" y="99484"/>
            <a:ext cx="4805362" cy="85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2118"/>
      </p:ext>
    </p:extLst>
  </p:cSld>
  <p:clrMapOvr>
    <a:masterClrMapping/>
  </p:clrMapOvr>
  <p:transition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ith052">
            <a:extLst>
              <a:ext uri="{FF2B5EF4-FFF2-40B4-BE49-F238E27FC236}">
                <a16:creationId xmlns:a16="http://schemas.microsoft.com/office/drawing/2014/main" id="{F737A830-58EB-9555-72C1-12A96887D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0"/>
            <a:ext cx="6654800" cy="8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4654"/>
      </p:ext>
    </p:extLst>
  </p:cSld>
  <p:clrMapOvr>
    <a:masterClrMapping/>
  </p:clrMapOvr>
  <p:transition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eived_549856683940876">
            <a:extLst>
              <a:ext uri="{FF2B5EF4-FFF2-40B4-BE49-F238E27FC236}">
                <a16:creationId xmlns:a16="http://schemas.microsoft.com/office/drawing/2014/main" id="{48997F69-C824-CA8C-DC3D-44E05C13C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59067"/>
      </p:ext>
    </p:extLst>
  </p:cSld>
  <p:clrMapOvr>
    <a:masterClrMapping/>
  </p:clrMapOvr>
  <p:transition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">
            <a:extLst>
              <a:ext uri="{FF2B5EF4-FFF2-40B4-BE49-F238E27FC236}">
                <a16:creationId xmlns:a16="http://schemas.microsoft.com/office/drawing/2014/main" id="{5ECFB371-2C71-76C4-B8E4-E607AFE5F6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8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6249"/>
      </p:ext>
    </p:extLst>
  </p:cSld>
  <p:clrMapOvr>
    <a:masterClrMapping/>
  </p:clrMapOvr>
  <p:transition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043409">
            <a:extLst>
              <a:ext uri="{FF2B5EF4-FFF2-40B4-BE49-F238E27FC236}">
                <a16:creationId xmlns:a16="http://schemas.microsoft.com/office/drawing/2014/main" id="{29199910-32EA-DB8B-4687-5766483BA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800100"/>
            <a:ext cx="7886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2243"/>
      </p:ext>
    </p:extLst>
  </p:cSld>
  <p:clrMapOvr>
    <a:masterClrMapping/>
  </p:clrMapOvr>
  <p:transition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043744">
            <a:extLst>
              <a:ext uri="{FF2B5EF4-FFF2-40B4-BE49-F238E27FC236}">
                <a16:creationId xmlns:a16="http://schemas.microsoft.com/office/drawing/2014/main" id="{F2D350C5-BB53-FD23-5225-51CA1512E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62" y="-1233488"/>
            <a:ext cx="6797675" cy="101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0954"/>
      </p:ext>
    </p:extLst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I08092011_00020">
            <a:extLst>
              <a:ext uri="{FF2B5EF4-FFF2-40B4-BE49-F238E27FC236}">
                <a16:creationId xmlns:a16="http://schemas.microsoft.com/office/drawing/2014/main" id="{143B3C0D-FC5A-6ACB-C8B1-B6EA7E938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3" y="0"/>
            <a:ext cx="1025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84204"/>
      </p:ext>
    </p:extLst>
  </p:cSld>
  <p:clrMapOvr>
    <a:masterClrMapping/>
  </p:clrMapOvr>
  <p:transition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044436">
            <a:extLst>
              <a:ext uri="{FF2B5EF4-FFF2-40B4-BE49-F238E27FC236}">
                <a16:creationId xmlns:a16="http://schemas.microsoft.com/office/drawing/2014/main" id="{20E2D9EB-9B32-7D03-09A2-74131D10E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94" y="850270"/>
            <a:ext cx="7770812" cy="5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1947"/>
      </p:ext>
    </p:extLst>
  </p:cSld>
  <p:clrMapOvr>
    <a:masterClrMapping/>
  </p:clrMapOvr>
  <p:transition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2458">
            <a:extLst>
              <a:ext uri="{FF2B5EF4-FFF2-40B4-BE49-F238E27FC236}">
                <a16:creationId xmlns:a16="http://schemas.microsoft.com/office/drawing/2014/main" id="{DEB12B73-864D-8D87-9A29-0551628EC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767861"/>
            <a:ext cx="7927975" cy="5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7115"/>
      </p:ext>
    </p:extLst>
  </p:cSld>
  <p:clrMapOvr>
    <a:masterClrMapping/>
  </p:clrMapOvr>
  <p:transition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2621">
            <a:extLst>
              <a:ext uri="{FF2B5EF4-FFF2-40B4-BE49-F238E27FC236}">
                <a16:creationId xmlns:a16="http://schemas.microsoft.com/office/drawing/2014/main" id="{212ADA67-37A0-93DD-A5AA-36DCE786B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06" y="483082"/>
            <a:ext cx="5818187" cy="58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05984"/>
      </p:ext>
    </p:extLst>
  </p:cSld>
  <p:clrMapOvr>
    <a:masterClrMapping/>
  </p:clrMapOvr>
  <p:transition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3001">
            <a:extLst>
              <a:ext uri="{FF2B5EF4-FFF2-40B4-BE49-F238E27FC236}">
                <a16:creationId xmlns:a16="http://schemas.microsoft.com/office/drawing/2014/main" id="{F55F63C6-06C6-EA7D-8352-07F6A0E6B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0"/>
            <a:ext cx="10264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7673"/>
      </p:ext>
    </p:extLst>
  </p:cSld>
  <p:clrMapOvr>
    <a:masterClrMapping/>
  </p:clrMapOvr>
  <p:transition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3256">
            <a:extLst>
              <a:ext uri="{FF2B5EF4-FFF2-40B4-BE49-F238E27FC236}">
                <a16:creationId xmlns:a16="http://schemas.microsoft.com/office/drawing/2014/main" id="{9E738779-2F3A-338B-7404-FEE2AEAF6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0"/>
            <a:ext cx="655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78458"/>
      </p:ext>
    </p:extLst>
  </p:cSld>
  <p:clrMapOvr>
    <a:masterClrMapping/>
  </p:clrMapOvr>
  <p:transition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3408">
            <a:extLst>
              <a:ext uri="{FF2B5EF4-FFF2-40B4-BE49-F238E27FC236}">
                <a16:creationId xmlns:a16="http://schemas.microsoft.com/office/drawing/2014/main" id="{8BDCBDF0-6AA2-5E76-07BD-F303048AB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75519"/>
      </p:ext>
    </p:extLst>
  </p:cSld>
  <p:clrMapOvr>
    <a:masterClrMapping/>
  </p:clrMapOvr>
  <p:transition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3840">
            <a:extLst>
              <a:ext uri="{FF2B5EF4-FFF2-40B4-BE49-F238E27FC236}">
                <a16:creationId xmlns:a16="http://schemas.microsoft.com/office/drawing/2014/main" id="{E6D5EE42-5B12-95EE-DDEC-81731CC5C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9782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4403"/>
      </p:ext>
    </p:extLst>
  </p:cSld>
  <p:clrMapOvr>
    <a:masterClrMapping/>
  </p:clrMapOvr>
  <p:transition advClick="0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4103">
            <a:extLst>
              <a:ext uri="{FF2B5EF4-FFF2-40B4-BE49-F238E27FC236}">
                <a16:creationId xmlns:a16="http://schemas.microsoft.com/office/drawing/2014/main" id="{1EE117E0-ADEF-637E-712B-AD51DB4A5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80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74647"/>
      </p:ext>
    </p:extLst>
  </p:cSld>
  <p:clrMapOvr>
    <a:masterClrMapping/>
  </p:clrMapOvr>
  <p:transition advClick="0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4200">
            <a:extLst>
              <a:ext uri="{FF2B5EF4-FFF2-40B4-BE49-F238E27FC236}">
                <a16:creationId xmlns:a16="http://schemas.microsoft.com/office/drawing/2014/main" id="{3CC88966-78F1-C99C-C648-B5FA17813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411466"/>
            <a:ext cx="7293769" cy="60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38603"/>
      </p:ext>
    </p:extLst>
  </p:cSld>
  <p:clrMapOvr>
    <a:masterClrMapping/>
  </p:clrMapOvr>
  <p:transition advClick="0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42FB1-F663-DFB9-F275-814A66481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25" y="532033"/>
            <a:ext cx="11918950" cy="57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00441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A7EFF-947F-BC8C-3FB7-757CB9AA8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379512"/>
            <a:ext cx="9144000" cy="60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3025"/>
      </p:ext>
    </p:extLst>
  </p:cSld>
  <p:clrMapOvr>
    <a:masterClrMapping/>
  </p:clrMapOvr>
  <p:transition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4931">
            <a:extLst>
              <a:ext uri="{FF2B5EF4-FFF2-40B4-BE49-F238E27FC236}">
                <a16:creationId xmlns:a16="http://schemas.microsoft.com/office/drawing/2014/main" id="{99C80CCF-2FFA-17E7-01E6-5568C14C9A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0"/>
            <a:ext cx="11090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9560"/>
      </p:ext>
    </p:extLst>
  </p:cSld>
  <p:clrMapOvr>
    <a:masterClrMapping/>
  </p:clrMapOvr>
  <p:transition advClick="0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25024">
            <a:extLst>
              <a:ext uri="{FF2B5EF4-FFF2-40B4-BE49-F238E27FC236}">
                <a16:creationId xmlns:a16="http://schemas.microsoft.com/office/drawing/2014/main" id="{CD742FB1-F663-DFB9-F275-814A66481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0"/>
            <a:ext cx="961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6591"/>
      </p:ext>
    </p:extLst>
  </p:cSld>
  <p:clrMapOvr>
    <a:masterClrMapping/>
  </p:clrMapOvr>
  <p:transition advClick="0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42FB1-F663-DFB9-F275-814A66481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5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9122"/>
      </p:ext>
    </p:extLst>
  </p:cSld>
  <p:clrMapOvr>
    <a:masterClrMapping/>
  </p:clrMapOvr>
  <p:transition advClick="0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230918230355">
            <a:extLst>
              <a:ext uri="{FF2B5EF4-FFF2-40B4-BE49-F238E27FC236}">
                <a16:creationId xmlns:a16="http://schemas.microsoft.com/office/drawing/2014/main" id="{F6820265-3D6A-D149-C317-A67FB7E99E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90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9258"/>
      </p:ext>
    </p:extLst>
  </p:cSld>
  <p:clrMapOvr>
    <a:masterClrMapping/>
  </p:clrMapOvr>
  <p:transition advClick="0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5A3767-F337-E28A-365C-D49D111E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8185"/>
          <a:stretch/>
        </p:blipFill>
        <p:spPr>
          <a:xfrm>
            <a:off x="3820390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76479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828138_1884582154899163_4809233776076194121_o">
            <a:extLst>
              <a:ext uri="{FF2B5EF4-FFF2-40B4-BE49-F238E27FC236}">
                <a16:creationId xmlns:a16="http://schemas.microsoft.com/office/drawing/2014/main" id="{46775316-30A4-DB2F-7250-640B1368F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22137"/>
      </p:ext>
    </p:extLst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7360362_2441006159256757_6994826550499606528_n">
            <a:extLst>
              <a:ext uri="{FF2B5EF4-FFF2-40B4-BE49-F238E27FC236}">
                <a16:creationId xmlns:a16="http://schemas.microsoft.com/office/drawing/2014/main" id="{A1F029C9-069A-F6B3-8920-94C9679A6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0020"/>
      </p:ext>
    </p:extLst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029C9-069A-F6B3-8920-94C9679A6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14719"/>
      </p:ext>
    </p:extLst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3</Words>
  <Application>Microsoft Office PowerPoint</Application>
  <PresentationFormat>Widescreen</PresentationFormat>
  <Paragraphs>1</Paragraphs>
  <Slides>64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Baguet Script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Graeme Thomas</dc:creator>
  <cp:lastModifiedBy>Graeme Thomas</cp:lastModifiedBy>
  <cp:revision>5</cp:revision>
  <dcterms:created xsi:type="dcterms:W3CDTF">2023-09-19T05:03:26Z</dcterms:created>
  <dcterms:modified xsi:type="dcterms:W3CDTF">2023-09-20T07:41:33Z</dcterms:modified>
</cp:coreProperties>
</file>